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8f39568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8f39568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8f39568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8f39568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8f3961e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8f3961e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8f3961e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8f3961e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8f3961e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8f3961e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8f3961e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8f3961e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8f3961e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8f3961e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f3961e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8f3961e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f3961e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8f3961e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f3961e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8f3961e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f39568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8f39568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8f39568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8f39568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f39568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8f39568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8f3961e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8f3961e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f39568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8f39568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8f39568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8f39568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8f39568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8f39568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web.cfa.harvard.edu/~deisenst/acousticpeak/acoustic_physics.html" TargetMode="External"/><Relationship Id="rId4" Type="http://schemas.openxmlformats.org/officeDocument/2006/relationships/hyperlink" Target="https://scholar.harvard.edu/deisenstein/book/export/html/28634" TargetMode="External"/><Relationship Id="rId5" Type="http://schemas.openxmlformats.org/officeDocument/2006/relationships/hyperlink" Target="https://www.esa.int/Science_Exploration/Space_Science/Planck/Planck_reveals_an_almost_perfect_Universe" TargetMode="External"/><Relationship Id="rId6" Type="http://schemas.openxmlformats.org/officeDocument/2006/relationships/hyperlink" Target="https://arxiv.org/abs/astro-ph/991117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 Presentation: CMB, LSS, and Cosmological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PHYS4080 2023</a:t>
            </a:r>
            <a:endParaRPr sz="2000"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890375" y="4750300"/>
            <a:ext cx="2253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952"/>
              <a:t>Source: ESA and Planck Collaboration</a:t>
            </a:r>
            <a:endParaRPr sz="95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 Power Spectrum</a:t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Galaxy number densities and separations in the recent Universe indicate dynamical history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Spatial imprint left by BAO in the early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 in the time since last scattering changes the shape of the spectrum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spectrum is redshift dependent!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350" y="1282400"/>
            <a:ext cx="4775649" cy="386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Matter Power Spectrum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505700"/>
            <a:ext cx="22296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time to cluster means more power at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mass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mass means clustering and collapse faster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CDM smoothes the spectrum from gravitational interaction</a:t>
            </a:r>
            <a:endParaRPr/>
          </a:p>
          <a:p>
            <a:pPr indent="-298450" lvl="6" marL="3200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75" y="1283675"/>
            <a:ext cx="6682127" cy="38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Ia Supernova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 to determine cosmological parameters at high redshift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redshift SNe Ia further away than originally expected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Won a Nobel Prize!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Constrains matter and dark energy densities which influence the Hubble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CDM/baryon density means lower distance modulus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75" y="1285950"/>
            <a:ext cx="4663124" cy="38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505700"/>
            <a:ext cx="3720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observables constrain parameters in different ways/amounts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estimate the values of parameters with Bayesian inference (MCMC)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parameters alone barely constrains parameters of interest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to fit the data simultaneously to get good constraints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Degeneracies in CDM+baryon combinations, broken by CMB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15" y="0"/>
            <a:ext cx="51049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505700"/>
            <a:ext cx="3688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all observables simultaneously gives precise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datasets/observables generally leads to a finer likelihood contour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all data, we obtain 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38" y="2841088"/>
            <a:ext cx="14287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288" y="3094100"/>
            <a:ext cx="15716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53" y="0"/>
            <a:ext cx="730749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29" y="0"/>
            <a:ext cx="72603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13" y="0"/>
            <a:ext cx="6934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19" y="0"/>
            <a:ext cx="64037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Cosmological Parameters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57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energy components (cosmological parameters) dominate distinct epochs in the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dynamics (Hubble flow) of the Universe are determined by these parameters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observational probes for dynamics and energy densities at different epochs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25" y="1288225"/>
            <a:ext cx="5252274" cy="3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13" y="2999225"/>
            <a:ext cx="2236675" cy="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12" y="0"/>
            <a:ext cx="6255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Eisenstein, D, 2020. </a:t>
            </a:r>
            <a:r>
              <a:rPr i="1" lang="en"/>
              <a:t>What is the acoustic peak?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https://lweb.cfa.harvard.edu/~deisenst/acousticpeak/acoustic_physics.html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4"/>
              </a:rPr>
              <a:t>https://scholar.harvard.edu/deisenstein/book/export/html/28634</a:t>
            </a:r>
            <a:r>
              <a:rPr lang="en" sz="800"/>
              <a:t> </a:t>
            </a:r>
            <a:endParaRPr sz="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ESA and Planck C</a:t>
            </a:r>
            <a:r>
              <a:rPr lang="en"/>
              <a:t>ollab. 2013. </a:t>
            </a:r>
            <a:r>
              <a:rPr i="1" lang="en"/>
              <a:t>Planck reveals an almost perfect Universe</a:t>
            </a:r>
            <a:br>
              <a:rPr lang="en"/>
            </a:b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https://www.esa.int/Science_Exploration/Space_Science/Planck/Planck_reveals_an_almost_perfect_Universe</a:t>
            </a:r>
            <a:r>
              <a:rPr lang="en" sz="800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A. Lewis, A. Challinor, and A. Lasenby, Astrophys. J. 538, 473 (2000) </a:t>
            </a:r>
            <a:r>
              <a:rPr lang="en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https://arxiv.org/abs/astro-ph/9911177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Baryon Acoustic Oscillations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505700"/>
            <a:ext cx="3680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the most complete observational probes of the cosmological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Describes the state of the universe at z~1100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 this time, photons decoupled from baryons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baryons, bigger peak at sound horizon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CDM, bigger peak at low radius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25" y="1274950"/>
            <a:ext cx="5152274" cy="3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459725" y="4844050"/>
            <a:ext cx="180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Source: Daniel Eisenstein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Temperature Power Spectrum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505700"/>
            <a:ext cx="3904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CMB is a snapshot of BAO in time.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Odd peaks are influenced by baryon plasma compression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 peaks rarefaction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peak is from the sound horizon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Comparing second and third peaks gives information about cold dark matter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larger third peak means that CDM had more contribution before recombination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baryons means damping at smaller scales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101" y="1290275"/>
            <a:ext cx="4927901" cy="3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Polarisation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Photons scattering off of baryons creates a net polarisation, especially on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particles need to interact, polarisation occurs on scales where diffusion in the baryon plasma is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polarisation peaks are therefore shifted to smaller angular scales relative to the TT power spectrum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baryon density means damping at smaller scales, shifting the polarisation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